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2" r:id="rId3"/>
    <p:sldId id="273"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5134" autoAdjust="0"/>
  </p:normalViewPr>
  <p:slideViewPr>
    <p:cSldViewPr>
      <p:cViewPr>
        <p:scale>
          <a:sx n="70" d="100"/>
          <a:sy n="70" d="100"/>
        </p:scale>
        <p:origin x="-1762" y="-379"/>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13473"/>
            <a:ext cx="8064896" cy="432048"/>
          </a:xfrm>
          <a:prstGeom prst="rect">
            <a:avLst/>
          </a:prstGeom>
          <a:ln>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r>
              <a:rPr kumimoji="1" lang="ja-JP" altLang="en-US" dirty="0" smtClean="0"/>
              <a:t>　</a:t>
            </a:r>
            <a:r>
              <a:rPr lang="en-US" altLang="ja-JP" dirty="0" smtClean="0">
                <a:solidFill>
                  <a:schemeClr val="accent3">
                    <a:lumMod val="50000"/>
                  </a:schemeClr>
                </a:solidFill>
              </a:rPr>
              <a:t>IP tester</a:t>
            </a:r>
            <a:endParaRPr kumimoji="1" lang="ja-JP" altLang="en-US" dirty="0">
              <a:solidFill>
                <a:schemeClr val="accent3">
                  <a:lumMod val="50000"/>
                </a:schemeClr>
              </a:solidFill>
            </a:endParaRPr>
          </a:p>
        </p:txBody>
      </p:sp>
      <p:sp>
        <p:nvSpPr>
          <p:cNvPr id="6" name="テキスト ボックス 5"/>
          <p:cNvSpPr txBox="1"/>
          <p:nvPr/>
        </p:nvSpPr>
        <p:spPr>
          <a:xfrm>
            <a:off x="323528" y="2132856"/>
            <a:ext cx="5112568" cy="1569660"/>
          </a:xfrm>
          <a:prstGeom prst="rect">
            <a:avLst/>
          </a:prstGeom>
          <a:noFill/>
        </p:spPr>
        <p:txBody>
          <a:bodyPr wrap="square" rtlCol="0">
            <a:spAutoFit/>
          </a:bodyPr>
          <a:lstStyle/>
          <a:p>
            <a:r>
              <a:rPr lang="ja-JP" altLang="en-US" sz="1600" dirty="0" smtClean="0"/>
              <a:t>　当院では、輸液ポンプの定期点検を</a:t>
            </a:r>
            <a:r>
              <a:rPr lang="en-US" altLang="ja-JP" sz="1600" dirty="0" smtClean="0"/>
              <a:t>CE</a:t>
            </a:r>
            <a:r>
              <a:rPr lang="ja-JP" altLang="en-US" sz="1600" dirty="0" smtClean="0"/>
              <a:t>が行っています。</a:t>
            </a:r>
            <a:endParaRPr lang="en-US" altLang="ja-JP" sz="1600" dirty="0" smtClean="0"/>
          </a:p>
          <a:p>
            <a:r>
              <a:rPr lang="ja-JP" altLang="en-US" sz="1600" dirty="0" smtClean="0"/>
              <a:t>これまではＣＥセンターでしか点検を行えませんでしたが、</a:t>
            </a:r>
            <a:r>
              <a:rPr lang="en-US" altLang="ja-JP" sz="1600" dirty="0" smtClean="0"/>
              <a:t>IP</a:t>
            </a:r>
            <a:r>
              <a:rPr lang="ja-JP" altLang="en-US" sz="1600" dirty="0" smtClean="0"/>
              <a:t> </a:t>
            </a:r>
            <a:r>
              <a:rPr lang="en-US" altLang="ja-JP" sz="1600" dirty="0" smtClean="0"/>
              <a:t>tester</a:t>
            </a:r>
            <a:r>
              <a:rPr lang="ja-JP" altLang="en-US" sz="1600" dirty="0" smtClean="0"/>
              <a:t>を用いることで病棟などに出張して点検が可能となりました。</a:t>
            </a:r>
            <a:endParaRPr lang="en-US" altLang="ja-JP" sz="1600" dirty="0" smtClean="0"/>
          </a:p>
          <a:p>
            <a:r>
              <a:rPr lang="ja-JP" altLang="en-US" sz="1600" dirty="0" smtClean="0"/>
              <a:t>　また、過去の点検機器よりも短時間で点検可能なため業務の効率化も図れています。</a:t>
            </a:r>
            <a:endParaRPr lang="en-US" altLang="ja-JP" sz="1600" dirty="0" smtClean="0"/>
          </a:p>
        </p:txBody>
      </p:sp>
      <p:pic>
        <p:nvPicPr>
          <p:cNvPr id="8" name="図 7" descr="image0 (1).jpeg"/>
          <p:cNvPicPr>
            <a:picLocks noChangeAspect="1"/>
          </p:cNvPicPr>
          <p:nvPr/>
        </p:nvPicPr>
        <p:blipFill>
          <a:blip r:embed="rId2" cstate="print"/>
          <a:stretch>
            <a:fillRect/>
          </a:stretch>
        </p:blipFill>
        <p:spPr>
          <a:xfrm rot="5400000">
            <a:off x="5124061" y="2300875"/>
            <a:ext cx="3648405" cy="2736304"/>
          </a:xfrm>
          <a:prstGeom prst="rect">
            <a:avLst/>
          </a:prstGeom>
        </p:spPr>
      </p:pic>
    </p:spTree>
    <p:extLst>
      <p:ext uri="{BB962C8B-B14F-4D97-AF65-F5344CB8AC3E}">
        <p14:creationId xmlns="" xmlns:p14="http://schemas.microsoft.com/office/powerpoint/2010/main" val="2352490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1858" y="2132856"/>
            <a:ext cx="4760181" cy="1077218"/>
          </a:xfrm>
          <a:prstGeom prst="rect">
            <a:avLst/>
          </a:prstGeom>
          <a:noFill/>
        </p:spPr>
        <p:txBody>
          <a:bodyPr wrap="square" rtlCol="0">
            <a:spAutoFit/>
          </a:bodyPr>
          <a:lstStyle/>
          <a:p>
            <a:r>
              <a:rPr lang="ja-JP" altLang="en-US" sz="1600" dirty="0" smtClean="0"/>
              <a:t>　手術室で使用される閉鎖循環式麻酔器です。</a:t>
            </a:r>
            <a:endParaRPr lang="en-US" altLang="ja-JP" sz="1600" dirty="0" smtClean="0"/>
          </a:p>
          <a:p>
            <a:r>
              <a:rPr lang="ja-JP" altLang="en-US" sz="1600" dirty="0" smtClean="0"/>
              <a:t>紀南病院では手術前の始業点検を</a:t>
            </a:r>
            <a:r>
              <a:rPr lang="en-US" altLang="ja-JP" sz="1600" dirty="0" smtClean="0"/>
              <a:t>CE</a:t>
            </a:r>
            <a:r>
              <a:rPr lang="ja-JP" altLang="en-US" sz="1600" dirty="0" smtClean="0"/>
              <a:t>が行っており、麻酔器は</a:t>
            </a:r>
            <a:r>
              <a:rPr lang="en-US" altLang="ja-JP" sz="1600" dirty="0" err="1" smtClean="0"/>
              <a:t>Aisis</a:t>
            </a:r>
            <a:r>
              <a:rPr lang="ja-JP" altLang="en-US" sz="1600" dirty="0" smtClean="0"/>
              <a:t>が</a:t>
            </a:r>
            <a:r>
              <a:rPr lang="en-US" altLang="ja-JP" sz="1600" dirty="0" smtClean="0"/>
              <a:t>2</a:t>
            </a:r>
            <a:r>
              <a:rPr lang="ja-JP" altLang="en-US" sz="1600" dirty="0" smtClean="0"/>
              <a:t>台、</a:t>
            </a:r>
            <a:r>
              <a:rPr lang="en-US" altLang="ja-JP" sz="1600" dirty="0" smtClean="0"/>
              <a:t>Carestation650</a:t>
            </a:r>
            <a:r>
              <a:rPr lang="ja-JP" altLang="en-US" sz="1600" dirty="0" smtClean="0"/>
              <a:t>が</a:t>
            </a:r>
            <a:r>
              <a:rPr lang="en-US" altLang="ja-JP" sz="1600" dirty="0" smtClean="0"/>
              <a:t>4</a:t>
            </a:r>
            <a:r>
              <a:rPr lang="ja-JP" altLang="en-US" sz="1600" dirty="0" smtClean="0"/>
              <a:t>台の計</a:t>
            </a:r>
            <a:r>
              <a:rPr lang="en-US" altLang="ja-JP" sz="1600" dirty="0" smtClean="0"/>
              <a:t>6</a:t>
            </a:r>
            <a:r>
              <a:rPr lang="ja-JP" altLang="en-US" sz="1600" dirty="0" smtClean="0"/>
              <a:t>台で運用しています。</a:t>
            </a:r>
            <a:endParaRPr lang="en-US" altLang="ja-JP" sz="1600" dirty="0" smtClean="0"/>
          </a:p>
        </p:txBody>
      </p:sp>
      <p:sp>
        <p:nvSpPr>
          <p:cNvPr id="7" name="正方形/長方形 6"/>
          <p:cNvSpPr/>
          <p:nvPr/>
        </p:nvSpPr>
        <p:spPr>
          <a:xfrm>
            <a:off x="179512" y="413473"/>
            <a:ext cx="8064896" cy="432048"/>
          </a:xfrm>
          <a:prstGeom prst="rect">
            <a:avLst/>
          </a:prstGeom>
          <a:ln>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r>
              <a:rPr lang="en-US" altLang="ja-JP" dirty="0" smtClean="0">
                <a:solidFill>
                  <a:schemeClr val="accent3">
                    <a:lumMod val="50000"/>
                  </a:schemeClr>
                </a:solidFill>
              </a:rPr>
              <a:t> Carestation650</a:t>
            </a:r>
            <a:endParaRPr kumimoji="1" lang="ja-JP" altLang="en-US" dirty="0">
              <a:solidFill>
                <a:schemeClr val="accent3">
                  <a:lumMod val="50000"/>
                </a:schemeClr>
              </a:solidFill>
            </a:endParaRPr>
          </a:p>
        </p:txBody>
      </p:sp>
      <p:pic>
        <p:nvPicPr>
          <p:cNvPr id="8" name="図 7" descr="image1.jpeg"/>
          <p:cNvPicPr>
            <a:picLocks noChangeAspect="1"/>
          </p:cNvPicPr>
          <p:nvPr/>
        </p:nvPicPr>
        <p:blipFill>
          <a:blip r:embed="rId2" cstate="print"/>
          <a:stretch>
            <a:fillRect/>
          </a:stretch>
        </p:blipFill>
        <p:spPr>
          <a:xfrm rot="5400000">
            <a:off x="4860032" y="2348880"/>
            <a:ext cx="4032448" cy="3024336"/>
          </a:xfrm>
          <a:prstGeom prst="rect">
            <a:avLst/>
          </a:prstGeom>
        </p:spPr>
      </p:pic>
    </p:spTree>
    <p:extLst>
      <p:ext uri="{BB962C8B-B14F-4D97-AF65-F5344CB8AC3E}">
        <p14:creationId xmlns="" xmlns:p14="http://schemas.microsoft.com/office/powerpoint/2010/main" val="2352490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9512" y="413473"/>
            <a:ext cx="8064896" cy="432048"/>
          </a:xfrm>
          <a:prstGeom prst="rect">
            <a:avLst/>
          </a:prstGeom>
          <a:ln>
            <a:solidFill>
              <a:schemeClr val="bg1"/>
            </a:solidFill>
          </a:ln>
        </p:spPr>
        <p:style>
          <a:lnRef idx="1">
            <a:schemeClr val="dk1"/>
          </a:lnRef>
          <a:fillRef idx="2">
            <a:schemeClr val="dk1"/>
          </a:fillRef>
          <a:effectRef idx="1">
            <a:schemeClr val="dk1"/>
          </a:effectRef>
          <a:fontRef idx="minor">
            <a:schemeClr val="dk1"/>
          </a:fontRef>
        </p:style>
        <p:txBody>
          <a:bodyPr rtlCol="0" anchor="ctr"/>
          <a:lstStyle/>
          <a:p>
            <a:r>
              <a:rPr kumimoji="1" lang="ja-JP" altLang="en-US" dirty="0" smtClean="0"/>
              <a:t>　</a:t>
            </a:r>
            <a:r>
              <a:rPr lang="en-US" altLang="ja-JP" dirty="0" smtClean="0">
                <a:solidFill>
                  <a:schemeClr val="accent3">
                    <a:lumMod val="50000"/>
                  </a:schemeClr>
                </a:solidFill>
              </a:rPr>
              <a:t>ValleylabFT10</a:t>
            </a:r>
          </a:p>
        </p:txBody>
      </p:sp>
      <p:sp>
        <p:nvSpPr>
          <p:cNvPr id="6" name="テキスト ボックス 5"/>
          <p:cNvSpPr txBox="1"/>
          <p:nvPr/>
        </p:nvSpPr>
        <p:spPr>
          <a:xfrm>
            <a:off x="459891" y="2132856"/>
            <a:ext cx="4760181" cy="1077218"/>
          </a:xfrm>
          <a:prstGeom prst="rect">
            <a:avLst/>
          </a:prstGeom>
          <a:noFill/>
        </p:spPr>
        <p:txBody>
          <a:bodyPr wrap="square" rtlCol="0">
            <a:spAutoFit/>
          </a:bodyPr>
          <a:lstStyle/>
          <a:p>
            <a:r>
              <a:rPr lang="ja-JP" altLang="en-US" sz="1600" dirty="0" smtClean="0"/>
              <a:t>手術室で使用されている電気メスです。</a:t>
            </a:r>
            <a:endParaRPr lang="en-US" altLang="ja-JP" sz="1600" dirty="0" smtClean="0"/>
          </a:p>
          <a:p>
            <a:r>
              <a:rPr lang="ja-JP" altLang="en-US" sz="1600" dirty="0" smtClean="0"/>
              <a:t>紀南病院ではリガシュアーを使用するときにこの電気メスを使用します。</a:t>
            </a:r>
            <a:endParaRPr lang="en-US" altLang="ja-JP" sz="1600" dirty="0" smtClean="0"/>
          </a:p>
          <a:p>
            <a:endParaRPr lang="en-US" altLang="ja-JP" sz="1600" dirty="0" smtClean="0"/>
          </a:p>
        </p:txBody>
      </p:sp>
      <p:pic>
        <p:nvPicPr>
          <p:cNvPr id="8" name="図 7" descr="image0 (2).jpeg"/>
          <p:cNvPicPr>
            <a:picLocks noChangeAspect="1"/>
          </p:cNvPicPr>
          <p:nvPr/>
        </p:nvPicPr>
        <p:blipFill>
          <a:blip r:embed="rId2" cstate="print"/>
          <a:stretch>
            <a:fillRect/>
          </a:stretch>
        </p:blipFill>
        <p:spPr>
          <a:xfrm rot="5400000">
            <a:off x="4896036" y="2168860"/>
            <a:ext cx="4320480" cy="3240360"/>
          </a:xfrm>
          <a:prstGeom prst="rect">
            <a:avLst/>
          </a:prstGeom>
        </p:spPr>
      </p:pic>
    </p:spTree>
    <p:extLst>
      <p:ext uri="{BB962C8B-B14F-4D97-AF65-F5344CB8AC3E}">
        <p14:creationId xmlns="" xmlns:p14="http://schemas.microsoft.com/office/powerpoint/2010/main" val="2352490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dirty="0" smtClean="0"/>
        </a:defPPr>
      </a:lstStyle>
      <a:style>
        <a:lnRef idx="2">
          <a:schemeClr val="accent6"/>
        </a:lnRef>
        <a:fillRef idx="1">
          <a:schemeClr val="lt1"/>
        </a:fillRef>
        <a:effectRef idx="0">
          <a:schemeClr val="accent6"/>
        </a:effectRef>
        <a:fontRef idx="minor">
          <a:schemeClr val="dk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2033</TotalTime>
  <Words>28</Words>
  <Application>Microsoft Office PowerPoint</Application>
  <PresentationFormat>画面に合わせる (4:3)</PresentationFormat>
  <Paragraphs>10</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スライド 1</vt:lpstr>
      <vt:lpstr>スライド 2</vt:lpstr>
      <vt:lpstr>スライド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tdoi</dc:creator>
  <cp:lastModifiedBy>心外術野カメラ保存用PC</cp:lastModifiedBy>
  <cp:revision>109</cp:revision>
  <dcterms:created xsi:type="dcterms:W3CDTF">2021-10-04T02:20:48Z</dcterms:created>
  <dcterms:modified xsi:type="dcterms:W3CDTF">2024-11-08T04:17:36Z</dcterms:modified>
</cp:coreProperties>
</file>